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3DB3-8AFF-4EC7-A3FA-BDB77A4227F8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D07C-F611-4347-A590-EE2ECEFC8A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освящение связано с историческим случаем, когда после осквернения Иерусалимского храма греками (V в. до н. э.), испачкавшими все запасы священного масла,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менора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однодневным запасом масла прогорела целых девять дней. Этот случай был признан раввинами чудесным. «Еврейская энциклопедия» так истолковывает ее облик: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Семисвечная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менора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служит символом сотворения мира в 7 дней, средняя ветвь олицетворяет субботу... Вместе с тем 7 ветвей должны напоминать землю — 6 сторон мира и небеса». Семь ветвей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меноры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толкуются так же, как семь дней недели. В настоящее время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менора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наиболее распространенная национальная и религиозная еврейская эмблема. Она служит основным элементом герба государства Израиль.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D07C-F611-4347-A590-EE2ECEFC8A5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евреев она называется «щит Давида», что на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иврцте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звучит как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Маген-Давид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Эти треугольники символически представляют две стихии: огонь и воду. Во времена Давида под знаком шестиконечной звезды состоялось объединение иудеев с другими народностями Израиля. Вторичное рождение этого символа произошло в Пражской синагоге, где с XVIII века началось движение за воссоединение рассеянной по миру еврейской нации и образование еврейского государства на месте, с которого этот народ был изгнан.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Мистическое и магическое значение звезды Давида можно считать общепризнанным. Особенной популярностью она пользовалась в Средние века. Нынче на государственном флаге Израиля на белом фоне синим цветом изображен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Маген-Давид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D07C-F611-4347-A590-EE2ECEFC8A5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отдавать авторство даже этому великому царю и магу было бы сомнительным. Название этого знака происходит от греч. 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pentagrammon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(от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— «пять» и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gramma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— «линия»). Это правильный пятиугольник, на каждой стороне которого построены равнобедренные треугольники, равные по высоте. Издревле это был самый распространенный магический символ.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шестиконечной звезды Давида, родиной которой является Израиль, пентаграмма встречается на раскопках и более древних цивилизаций. Пятиконечная звезда — как нормальная, так и перевернутая — была известна жителям Вавилона, Ассирии, Индии, Китая, Перу, Мексики. У Пифагора и его учеников пентаграмма была священным символом телесно-духовной гармонии и на этом основании стала знаком здоровья. Символически пятиконечная звезда представляет человека с вытянутыми руками и ногами. Если голова человека обращена вверх, пентаграмма рассматривается как знак света, счастья и мира; если же звезда перевернута, то она превращается в символ Сатаны и сил зла. Традиционно форма, сориентированная вверх одним острием, называется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беломагической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обратная —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черномагической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Беломагический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 рисования требует начинать с левого зубца, затем вести линию направо, оттуда налево вниз и т. д., пока движением справа вниз фигура не будет закончена в исходном пункте. В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черномагический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вариант часто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D07C-F611-4347-A590-EE2ECEFC8A5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 прочитывался с начала до конца и с конца до начала, при этом скрупулезно подсчитывалось количество тех или иных букв. Например, в книге Бытия 20 780 слов и 78 100 букв. Таким образом удалось сохранить подлинность этого документа Древних веков. Несмотря на то что тогда еще не было гласных и других знаков, во II и III веках у талмудистов имелся текст книг, весьма близкий к настоящему. Во всех чтениях того времени находится только 220 вариантов, притом разночтения в них весьма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D07C-F611-4347-A590-EE2ECEFC8A5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8A4604-C085-4181-AF3E-30C22FAC8C28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1832CF-4D24-4522-9FAD-26DB6EA1D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748464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Самые популярные символы иудаизма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933056"/>
            <a:ext cx="4462512" cy="1752600"/>
          </a:xfrm>
        </p:spPr>
        <p:txBody>
          <a:bodyPr/>
          <a:lstStyle/>
          <a:p>
            <a:r>
              <a:rPr lang="ru-RU" dirty="0" smtClean="0"/>
              <a:t>Работу выполнил Мальков Станислав </a:t>
            </a:r>
            <a:r>
              <a:rPr lang="ru-RU" smtClean="0"/>
              <a:t>5а класс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0"/>
            <a:ext cx="1654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Менора</a:t>
            </a:r>
            <a:endParaRPr kumimoji="0" lang="ru-RU" sz="32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bg1"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_ps_0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0"/>
            <a:ext cx="63722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269979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Иудейская «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менора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(в форме подсвечника с семью ответвлениями), или священный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семисвечник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описан в книге Исход (25:31-40) как сделанный из золота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семиствольный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светильник с миндалевидными чашами масляных ламп (позже свечей). 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BcgE8yn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0"/>
            <a:ext cx="6372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0"/>
            <a:ext cx="545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Звезда Давида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Маген-Давид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6-jewish-star-of-david-free-cliparts-that-you-can-download-to-you-jVKpEK-clipart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404664"/>
            <a:ext cx="4499992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068960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Шестиконечная звезда Давида состоит из двух взаимно перекрывающихся равносторонних треугольников, один из которых развернут на 180 градусов относительно другого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Рисунок 4" descr="34935964-Голубая-звезда-Давида,-Маген-Давид,-векторные-религио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20688"/>
            <a:ext cx="457200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23928" y="404664"/>
            <a:ext cx="52200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Пентаграмма</a:t>
            </a:r>
            <a:r>
              <a:rPr kumimoji="0" lang="ru-RU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ru-RU" sz="32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пентакль</a:t>
            </a:r>
            <a:r>
              <a:rPr kumimoji="0" lang="ru-RU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пятиконечная звезда или Печать Соломона</a:t>
            </a:r>
            <a:r>
              <a:rPr kumimoji="0" lang="ru-RU" sz="1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26483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72616" y="1340768"/>
            <a:ext cx="7416824" cy="5517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2132856"/>
            <a:ext cx="4211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Не менее часто, чем звезда Давида, в амулетах и магии используется и другая звезда — пятиконечная, также называемая пентаграммой, или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пентаклем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или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же звездой Соломона).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260648"/>
            <a:ext cx="7020272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79912" y="260648"/>
            <a:ext cx="1619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Шофар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692696"/>
            <a:ext cx="2843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Священный бараний рог, который звучит в дни праздников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Рош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га-Шана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и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Йом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Кипур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— День искупления. В этот день всем разрешается попробовать потрубить в него.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5790"/>
            <a:ext cx="4562623" cy="3472210"/>
          </a:xfrm>
          <a:prstGeom prst="rect">
            <a:avLst/>
          </a:prstGeom>
        </p:spPr>
      </p:pic>
      <p:pic>
        <p:nvPicPr>
          <p:cNvPr id="5" name="Рисунок 4" descr="blowing-Shofar-Rosh-Hashan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7"/>
            <a:ext cx="6084168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588224" y="18864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 (10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564904"/>
            <a:ext cx="5256584" cy="410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15608" y="836712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Свитки Торы. На протяжении по меньшей мере 3000 лет текст Торы (Ветхого Завета) переписывался вручную, а затем выверялся людьми весьма почетной профессии — специально подготовленными считчиками Торы. 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60648"/>
            <a:ext cx="2095500" cy="2047875"/>
          </a:xfrm>
          <a:prstGeom prst="rect">
            <a:avLst/>
          </a:prstGeom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64904"/>
            <a:ext cx="55081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700808"/>
            <a:ext cx="2214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Ханукийот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673224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22920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Так называются особые обрядовые светильники, зажигаемые во время праздника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Ханука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установленного в память о чуде с кувшинчиком масла.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529</Words>
  <Application>Microsoft Office PowerPoint</Application>
  <PresentationFormat>Экран (4:3)</PresentationFormat>
  <Paragraphs>24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Самые популярные символы иудаизма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популярные символы иудаизма </dc:title>
  <dc:creator>Татьяна Аркадьевна</dc:creator>
  <cp:lastModifiedBy>Татьяна Аркадьевна</cp:lastModifiedBy>
  <cp:revision>14</cp:revision>
  <dcterms:created xsi:type="dcterms:W3CDTF">2016-12-10T08:45:49Z</dcterms:created>
  <dcterms:modified xsi:type="dcterms:W3CDTF">2016-12-17T10:41:24Z</dcterms:modified>
</cp:coreProperties>
</file>